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CFB257D1-C8B1-4121-9A9D-B60C6895CE21}">
          <p14:sldIdLst>
            <p14:sldId id="25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" initials="W" lastIdx="1" clrIdx="0">
    <p:extLst>
      <p:ext uri="{19B8F6BF-5375-455C-9EA6-DF929625EA0E}">
        <p15:presenceInfo xmlns:p15="http://schemas.microsoft.com/office/powerpoint/2012/main" userId="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5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4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3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7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6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38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61B0A-D785-4623-B593-51E57EEA5591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65DA-E106-4328-B826-0DE3BCA76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9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88827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2" t="10548" r="-160" b="5076"/>
          <a:stretch/>
        </p:blipFill>
        <p:spPr>
          <a:xfrm>
            <a:off x="1000767" y="1086261"/>
            <a:ext cx="3183952" cy="53964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" t="3796" r="145" b="9240"/>
          <a:stretch/>
        </p:blipFill>
        <p:spPr>
          <a:xfrm>
            <a:off x="4695621" y="1122363"/>
            <a:ext cx="2969613" cy="553774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6" r="1100" b="6205"/>
          <a:stretch/>
        </p:blipFill>
        <p:spPr>
          <a:xfrm>
            <a:off x="8312614" y="1086261"/>
            <a:ext cx="2355386" cy="551925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524000" y="504147"/>
            <a:ext cx="2406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INGRESAR A LAS 3 LINEAS DEL MARGEN SUPERIOR DERECHO</a:t>
            </a:r>
            <a:endParaRPr lang="en-US" sz="10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4832100" y="532263"/>
            <a:ext cx="2633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INGRESAR A “REGISTRO FAMILIARES”</a:t>
            </a:r>
          </a:p>
          <a:p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8566780" y="532263"/>
            <a:ext cx="19010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 smtClean="0"/>
              <a:t>COMPLETAR LOS DATOS SOLICITADOS Y LUEGO “INGRESAR” AL REGISTRO</a:t>
            </a:r>
            <a:endParaRPr lang="en-US" sz="1000" dirty="0"/>
          </a:p>
        </p:txBody>
      </p:sp>
      <p:sp>
        <p:nvSpPr>
          <p:cNvPr id="12" name="Flecha derecha 11"/>
          <p:cNvSpPr/>
          <p:nvPr/>
        </p:nvSpPr>
        <p:spPr>
          <a:xfrm>
            <a:off x="2727277" y="1892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echa derecha 12"/>
          <p:cNvSpPr/>
          <p:nvPr/>
        </p:nvSpPr>
        <p:spPr>
          <a:xfrm rot="10800000">
            <a:off x="5911167" y="63221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echa derecha 13"/>
          <p:cNvSpPr/>
          <p:nvPr/>
        </p:nvSpPr>
        <p:spPr>
          <a:xfrm rot="10800000">
            <a:off x="9028103" y="621295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6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26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5</cp:revision>
  <cp:lastPrinted>2024-11-01T11:32:15Z</cp:lastPrinted>
  <dcterms:created xsi:type="dcterms:W3CDTF">2024-11-01T11:01:20Z</dcterms:created>
  <dcterms:modified xsi:type="dcterms:W3CDTF">2024-11-01T11:38:32Z</dcterms:modified>
</cp:coreProperties>
</file>